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30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47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a Willis" userId="019f3fac-383e-41b8-9def-66e3a089f222" providerId="ADAL" clId="{2E1F6F0F-48FA-44DF-A9AC-A383D665E496}"/>
    <pc:docChg chg="undo custSel modSld">
      <pc:chgData name="Anna Willis" userId="019f3fac-383e-41b8-9def-66e3a089f222" providerId="ADAL" clId="{2E1F6F0F-48FA-44DF-A9AC-A383D665E496}" dt="2024-07-31T11:11:37.354" v="93" actId="20577"/>
      <pc:docMkLst>
        <pc:docMk/>
      </pc:docMkLst>
      <pc:sldChg chg="addSp delSp modSp mod">
        <pc:chgData name="Anna Willis" userId="019f3fac-383e-41b8-9def-66e3a089f222" providerId="ADAL" clId="{2E1F6F0F-48FA-44DF-A9AC-A383D665E496}" dt="2024-07-31T11:11:37.354" v="93" actId="20577"/>
        <pc:sldMkLst>
          <pc:docMk/>
          <pc:sldMk cId="3562391909" sldId="300"/>
        </pc:sldMkLst>
        <pc:spChg chg="mod">
          <ac:chgData name="Anna Willis" userId="019f3fac-383e-41b8-9def-66e3a089f222" providerId="ADAL" clId="{2E1F6F0F-48FA-44DF-A9AC-A383D665E496}" dt="2024-07-31T11:10:32.586" v="46" actId="1036"/>
          <ac:spMkLst>
            <pc:docMk/>
            <pc:sldMk cId="3562391909" sldId="300"/>
            <ac:spMk id="6" creationId="{0EC98F58-53F5-F9BD-E1F8-078DF2683972}"/>
          </ac:spMkLst>
        </pc:spChg>
        <pc:spChg chg="mod">
          <ac:chgData name="Anna Willis" userId="019f3fac-383e-41b8-9def-66e3a089f222" providerId="ADAL" clId="{2E1F6F0F-48FA-44DF-A9AC-A383D665E496}" dt="2024-07-31T11:11:37.354" v="93" actId="20577"/>
          <ac:spMkLst>
            <pc:docMk/>
            <pc:sldMk cId="3562391909" sldId="300"/>
            <ac:spMk id="7" creationId="{8EA728BE-BF0D-839D-865C-EE21A2816469}"/>
          </ac:spMkLst>
        </pc:spChg>
        <pc:spChg chg="mod">
          <ac:chgData name="Anna Willis" userId="019f3fac-383e-41b8-9def-66e3a089f222" providerId="ADAL" clId="{2E1F6F0F-48FA-44DF-A9AC-A383D665E496}" dt="2024-07-31T11:11:25.187" v="88" actId="20577"/>
          <ac:spMkLst>
            <pc:docMk/>
            <pc:sldMk cId="3562391909" sldId="300"/>
            <ac:spMk id="8" creationId="{05F5A01E-0BD3-C79A-902E-7779DEC96F01}"/>
          </ac:spMkLst>
        </pc:spChg>
        <pc:spChg chg="mod">
          <ac:chgData name="Anna Willis" userId="019f3fac-383e-41b8-9def-66e3a089f222" providerId="ADAL" clId="{2E1F6F0F-48FA-44DF-A9AC-A383D665E496}" dt="2024-07-31T11:10:32.586" v="46" actId="1036"/>
          <ac:spMkLst>
            <pc:docMk/>
            <pc:sldMk cId="3562391909" sldId="300"/>
            <ac:spMk id="17" creationId="{381931DB-D475-477D-8403-7AA73039BF7D}"/>
          </ac:spMkLst>
        </pc:spChg>
        <pc:spChg chg="mod">
          <ac:chgData name="Anna Willis" userId="019f3fac-383e-41b8-9def-66e3a089f222" providerId="ADAL" clId="{2E1F6F0F-48FA-44DF-A9AC-A383D665E496}" dt="2024-07-31T11:10:32.586" v="46" actId="1036"/>
          <ac:spMkLst>
            <pc:docMk/>
            <pc:sldMk cId="3562391909" sldId="300"/>
            <ac:spMk id="18" creationId="{F65B3268-8A2D-41E5-5D8D-3C202C2B0147}"/>
          </ac:spMkLst>
        </pc:spChg>
        <pc:spChg chg="mod">
          <ac:chgData name="Anna Willis" userId="019f3fac-383e-41b8-9def-66e3a089f222" providerId="ADAL" clId="{2E1F6F0F-48FA-44DF-A9AC-A383D665E496}" dt="2024-07-31T11:10:32.586" v="46" actId="1036"/>
          <ac:spMkLst>
            <pc:docMk/>
            <pc:sldMk cId="3562391909" sldId="300"/>
            <ac:spMk id="25" creationId="{CA4AAF33-45C8-6462-A89C-4B3CC78E092D}"/>
          </ac:spMkLst>
        </pc:spChg>
        <pc:spChg chg="mod">
          <ac:chgData name="Anna Willis" userId="019f3fac-383e-41b8-9def-66e3a089f222" providerId="ADAL" clId="{2E1F6F0F-48FA-44DF-A9AC-A383D665E496}" dt="2024-07-31T11:10:32.586" v="46" actId="1036"/>
          <ac:spMkLst>
            <pc:docMk/>
            <pc:sldMk cId="3562391909" sldId="300"/>
            <ac:spMk id="26" creationId="{020C1C8D-1D6E-F579-0031-127C5D006BEB}"/>
          </ac:spMkLst>
        </pc:spChg>
        <pc:picChg chg="mod">
          <ac:chgData name="Anna Willis" userId="019f3fac-383e-41b8-9def-66e3a089f222" providerId="ADAL" clId="{2E1F6F0F-48FA-44DF-A9AC-A383D665E496}" dt="2024-07-31T11:10:32.586" v="46" actId="1036"/>
          <ac:picMkLst>
            <pc:docMk/>
            <pc:sldMk cId="3562391909" sldId="300"/>
            <ac:picMk id="12" creationId="{816A1D53-7860-615C-BCF3-1EC8C84F17C5}"/>
          </ac:picMkLst>
        </pc:picChg>
        <pc:picChg chg="mod modCrop">
          <ac:chgData name="Anna Willis" userId="019f3fac-383e-41b8-9def-66e3a089f222" providerId="ADAL" clId="{2E1F6F0F-48FA-44DF-A9AC-A383D665E496}" dt="2024-07-31T11:10:14.305" v="20" actId="1035"/>
          <ac:picMkLst>
            <pc:docMk/>
            <pc:sldMk cId="3562391909" sldId="300"/>
            <ac:picMk id="21" creationId="{D929D6DC-F92C-3D67-0899-14D2A3E177E1}"/>
          </ac:picMkLst>
        </pc:picChg>
        <pc:picChg chg="mod modCrop">
          <ac:chgData name="Anna Willis" userId="019f3fac-383e-41b8-9def-66e3a089f222" providerId="ADAL" clId="{2E1F6F0F-48FA-44DF-A9AC-A383D665E496}" dt="2024-07-31T11:10:56.380" v="69" actId="1035"/>
          <ac:picMkLst>
            <pc:docMk/>
            <pc:sldMk cId="3562391909" sldId="300"/>
            <ac:picMk id="22" creationId="{ADE63012-E9B3-D2C5-9EAD-0D13B6BD6F18}"/>
          </ac:picMkLst>
        </pc:picChg>
        <pc:cxnChg chg="del mod">
          <ac:chgData name="Anna Willis" userId="019f3fac-383e-41b8-9def-66e3a089f222" providerId="ADAL" clId="{2E1F6F0F-48FA-44DF-A9AC-A383D665E496}" dt="2024-07-31T11:11:06.911" v="72" actId="478"/>
          <ac:cxnSpMkLst>
            <pc:docMk/>
            <pc:sldMk cId="3562391909" sldId="300"/>
            <ac:cxnSpMk id="5" creationId="{433ADD89-B31C-8C47-28EC-EDB1957AFD89}"/>
          </ac:cxnSpMkLst>
        </pc:cxnChg>
        <pc:cxnChg chg="add mod">
          <ac:chgData name="Anna Willis" userId="019f3fac-383e-41b8-9def-66e3a089f222" providerId="ADAL" clId="{2E1F6F0F-48FA-44DF-A9AC-A383D665E496}" dt="2024-07-31T11:11:12.003" v="74" actId="1076"/>
          <ac:cxnSpMkLst>
            <pc:docMk/>
            <pc:sldMk cId="3562391909" sldId="300"/>
            <ac:cxnSpMk id="9" creationId="{DB6D9A6B-85B9-26FD-5455-55C7F3554C83}"/>
          </ac:cxnSpMkLst>
        </pc:cxnChg>
        <pc:cxnChg chg="mod">
          <ac:chgData name="Anna Willis" userId="019f3fac-383e-41b8-9def-66e3a089f222" providerId="ADAL" clId="{2E1F6F0F-48FA-44DF-A9AC-A383D665E496}" dt="2024-07-31T11:11:00.305" v="70" actId="14100"/>
          <ac:cxnSpMkLst>
            <pc:docMk/>
            <pc:sldMk cId="3562391909" sldId="300"/>
            <ac:cxnSpMk id="13" creationId="{FE7E09CF-7209-1A04-37B1-9DE92EB477A7}"/>
          </ac:cxnSpMkLst>
        </pc:cxnChg>
      </pc:sldChg>
    </pc:docChg>
  </pc:docChgLst>
  <pc:docChgLst>
    <pc:chgData name="Anna Willis" userId="019f3fac-383e-41b8-9def-66e3a089f222" providerId="ADAL" clId="{7360CA17-616F-4149-A569-A14D6BAF8D41}"/>
    <pc:docChg chg="modSld">
      <pc:chgData name="Anna Willis" userId="019f3fac-383e-41b8-9def-66e3a089f222" providerId="ADAL" clId="{7360CA17-616F-4149-A569-A14D6BAF8D41}" dt="2024-11-03T19:16:05.468" v="10" actId="732"/>
      <pc:docMkLst>
        <pc:docMk/>
      </pc:docMkLst>
      <pc:sldChg chg="modSp mod">
        <pc:chgData name="Anna Willis" userId="019f3fac-383e-41b8-9def-66e3a089f222" providerId="ADAL" clId="{7360CA17-616F-4149-A569-A14D6BAF8D41}" dt="2024-11-03T19:15:48.669" v="5" actId="20577"/>
        <pc:sldMkLst>
          <pc:docMk/>
          <pc:sldMk cId="2720999638" sldId="298"/>
        </pc:sldMkLst>
        <pc:spChg chg="mod">
          <ac:chgData name="Anna Willis" userId="019f3fac-383e-41b8-9def-66e3a089f222" providerId="ADAL" clId="{7360CA17-616F-4149-A569-A14D6BAF8D41}" dt="2024-11-03T19:15:48.669" v="5" actId="20577"/>
          <ac:spMkLst>
            <pc:docMk/>
            <pc:sldMk cId="2720999638" sldId="298"/>
            <ac:spMk id="2" creationId="{4178C5F2-AFF9-34DA-1B05-8E3675FEC271}"/>
          </ac:spMkLst>
        </pc:spChg>
      </pc:sldChg>
      <pc:sldChg chg="modSp mod">
        <pc:chgData name="Anna Willis" userId="019f3fac-383e-41b8-9def-66e3a089f222" providerId="ADAL" clId="{7360CA17-616F-4149-A569-A14D6BAF8D41}" dt="2024-11-03T19:16:05.468" v="10" actId="732"/>
        <pc:sldMkLst>
          <pc:docMk/>
          <pc:sldMk cId="3562391909" sldId="300"/>
        </pc:sldMkLst>
        <pc:spChg chg="mod">
          <ac:chgData name="Anna Willis" userId="019f3fac-383e-41b8-9def-66e3a089f222" providerId="ADAL" clId="{7360CA17-616F-4149-A569-A14D6BAF8D41}" dt="2024-11-03T19:15:45.832" v="2" actId="20577"/>
          <ac:spMkLst>
            <pc:docMk/>
            <pc:sldMk cId="3562391909" sldId="300"/>
            <ac:spMk id="2" creationId="{4178C5F2-AFF9-34DA-1B05-8E3675FEC271}"/>
          </ac:spMkLst>
        </pc:spChg>
        <pc:picChg chg="mod modCrop">
          <ac:chgData name="Anna Willis" userId="019f3fac-383e-41b8-9def-66e3a089f222" providerId="ADAL" clId="{7360CA17-616F-4149-A569-A14D6BAF8D41}" dt="2024-11-03T19:16:05.468" v="10" actId="732"/>
          <ac:picMkLst>
            <pc:docMk/>
            <pc:sldMk cId="3562391909" sldId="300"/>
            <ac:picMk id="12" creationId="{816A1D53-7860-615C-BCF3-1EC8C84F17C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300BB-295C-C2AE-6B12-D7F5F84A66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8C47DA-386B-CEA2-D37A-89F592587B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AA5238-7070-972B-B66D-63B4F2E41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E0E7-A732-4430-BF1B-7B2C5E06A55A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3B08B5-CD09-7986-8773-F8D2ADB49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F6443B-EA3B-7E11-BB5F-97AA04814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D7D7-F6E7-4AD6-B816-D8C0902A1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211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07C3E-4C03-85BF-4751-26381DE33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097C16-F85B-F2E2-17CD-9B36D069B6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FD35E-D615-C0AA-2F0E-045AC543F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E0E7-A732-4430-BF1B-7B2C5E06A55A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EC6C2C-F8F5-C776-82D1-0BAEACA61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A3476-2429-9638-6AC2-DECC3743A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D7D7-F6E7-4AD6-B816-D8C0902A1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670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D1F572-CD06-00F0-6992-3228555C2A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A57C26-C00A-E2E0-6AD4-B74E346931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7C054-B909-61E4-CF7D-D687358C7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E0E7-A732-4430-BF1B-7B2C5E06A55A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8B7BF5-0A2E-7468-8304-3A4C529DB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C6976-1B62-E3C0-3E1B-948527E82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D7D7-F6E7-4AD6-B816-D8C0902A1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775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23758-042E-464A-E051-CD1FAFBFE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5C44B-F03C-13F5-685F-96508613BB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01FBD-0C2B-8960-ED35-5FDC9F1D9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E0E7-A732-4430-BF1B-7B2C5E06A55A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BEFFEE-302D-C728-C231-0B39AF4A6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959781-40C3-90F2-FAC9-1A1278850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D7D7-F6E7-4AD6-B816-D8C0902A1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671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D1091-C48D-8B14-91B4-38CAD0114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330F28-0CBD-37CC-9103-2A6B469C59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A69FD1-7362-B12E-1069-881CCDF65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E0E7-A732-4430-BF1B-7B2C5E06A55A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5130BF-38E1-2A6A-7C72-08AB745E1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B3416-554B-DEAB-11FF-0E37167FD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D7D7-F6E7-4AD6-B816-D8C0902A1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507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F02F6-E122-C56D-BC84-038A056A4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D50F5-995E-AC85-422C-A979446A0B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26E798-2054-14FA-8086-6E413BCD23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F7AA42-B85D-3B51-7C9B-C32DE6090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E0E7-A732-4430-BF1B-7B2C5E06A55A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A2933-EFE7-6BE1-2627-D3CC0206E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19C15A-9C8A-803D-5014-4F2B147E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D7D7-F6E7-4AD6-B816-D8C0902A1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829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56C39-7E70-E191-B981-A626EC8EC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9F638A-64C6-41B0-BB39-D8AB307EB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71602C-92A4-02B7-2AF4-D1E5F9A5AA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7DAA7D-4F30-1A62-D1D8-5F5288C31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1D7EB1-D6F8-E4E2-8BB6-7522E88648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1EEA10-1571-E7DC-CA3B-AAF7436B1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E0E7-A732-4430-BF1B-7B2C5E06A55A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6E18C0-64D8-1F86-8763-B34B29172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BA2767-5382-0DF6-8BAB-93A5C8982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D7D7-F6E7-4AD6-B816-D8C0902A1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270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76459-3D04-055D-EF41-14D905039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1CE937-E714-8596-8D2F-9504673C2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E0E7-A732-4430-BF1B-7B2C5E06A55A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8C1E44-B585-E7D8-27C1-2745B0854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C6ED2F-2B13-A18C-6775-6754EE221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D7D7-F6E7-4AD6-B816-D8C0902A1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301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58B1ED-3E47-B947-6D45-0F67B59BB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E0E7-A732-4430-BF1B-7B2C5E06A55A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6D5114-9550-D962-2756-928F898D4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C7BFFE-4C32-5FBA-9B22-CC9818699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D7D7-F6E7-4AD6-B816-D8C0902A1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612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1E764-7946-95EB-B2DE-3668F5220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9CC85-C8DE-E37D-9CF0-B96C0BF6B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AEA1EB-AB6B-2865-1A9B-955E1CEB67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5A7CCB-89BC-5E5C-8DB8-D9CFA58DB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E0E7-A732-4430-BF1B-7B2C5E06A55A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5D8758-F4C9-1CC5-9888-5D49F1D1A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2D31D9-6D00-0A40-D64D-D51424CD3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D7D7-F6E7-4AD6-B816-D8C0902A1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271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CC58E-6E43-F8B6-4AC4-CC4B25237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F3D9C0-BECF-F1D1-023C-745A7FB244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449024-1471-B068-2D6D-8348EAB6F5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7C1416-3836-6C4A-A333-8E60919F5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6E0E7-A732-4430-BF1B-7B2C5E06A55A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E0798C-F53F-7DDC-30F9-95375D707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D3C7F0-5392-0748-122D-3BA9400DE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BD7D7-F6E7-4AD6-B816-D8C0902A1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631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61BB29-0C99-40D6-2E4A-DD66B8B88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5D7CE5-1A4D-7295-E003-6DB366BBAE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4859D2-5868-62B3-19B4-EE34534EC8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6E0E7-A732-4430-BF1B-7B2C5E06A55A}" type="datetimeFigureOut">
              <a:rPr lang="en-GB" smtClean="0"/>
              <a:t>03/11/2024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CFF360-6C61-1278-7F02-CA00C8A593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6A1694-4C81-CF02-FCD7-447E76D23A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BD7D7-F6E7-4AD6-B816-D8C0902A1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745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picture containing text, appliance, screenshot, ice maker&#10;&#10;Description automatically generated">
            <a:extLst>
              <a:ext uri="{FF2B5EF4-FFF2-40B4-BE49-F238E27FC236}">
                <a16:creationId xmlns:a16="http://schemas.microsoft.com/office/drawing/2014/main" id="{D929D6DC-F92C-3D67-0899-14D2A3E177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8" t="23516" r="8773" b="58972"/>
          <a:stretch/>
        </p:blipFill>
        <p:spPr>
          <a:xfrm>
            <a:off x="1867877" y="4130539"/>
            <a:ext cx="4432685" cy="1337329"/>
          </a:xfrm>
          <a:prstGeom prst="rect">
            <a:avLst/>
          </a:prstGeom>
        </p:spPr>
      </p:pic>
      <p:pic>
        <p:nvPicPr>
          <p:cNvPr id="22" name="Picture 21" descr="A picture containing text, appliance, screenshot, ice maker&#10;&#10;Description automatically generated">
            <a:extLst>
              <a:ext uri="{FF2B5EF4-FFF2-40B4-BE49-F238E27FC236}">
                <a16:creationId xmlns:a16="http://schemas.microsoft.com/office/drawing/2014/main" id="{ADE63012-E9B3-D2C5-9EAD-0D13B6BD6F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9" t="73841" r="10735" b="8645"/>
          <a:stretch/>
        </p:blipFill>
        <p:spPr>
          <a:xfrm>
            <a:off x="6518231" y="4130539"/>
            <a:ext cx="4455252" cy="1337329"/>
          </a:xfrm>
          <a:prstGeom prst="rect">
            <a:avLst/>
          </a:prstGeom>
        </p:spPr>
      </p:pic>
      <p:pic>
        <p:nvPicPr>
          <p:cNvPr id="10" name="Picture 9" descr="A close-up of a test tube&#10;&#10;Description automatically generated with low confidence">
            <a:extLst>
              <a:ext uri="{FF2B5EF4-FFF2-40B4-BE49-F238E27FC236}">
                <a16:creationId xmlns:a16="http://schemas.microsoft.com/office/drawing/2014/main" id="{5567C7D3-3F05-8478-2E1D-8010B05E62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4" t="23383" r="18719" b="59786"/>
          <a:stretch/>
        </p:blipFill>
        <p:spPr>
          <a:xfrm>
            <a:off x="1867877" y="2579069"/>
            <a:ext cx="4432685" cy="1304229"/>
          </a:xfrm>
          <a:prstGeom prst="rect">
            <a:avLst/>
          </a:prstGeom>
        </p:spPr>
      </p:pic>
      <p:pic>
        <p:nvPicPr>
          <p:cNvPr id="12" name="Picture 11" descr="A close-up of a test tube&#10;&#10;Description automatically generated with low confidence">
            <a:extLst>
              <a:ext uri="{FF2B5EF4-FFF2-40B4-BE49-F238E27FC236}">
                <a16:creationId xmlns:a16="http://schemas.microsoft.com/office/drawing/2014/main" id="{816A1D53-7860-615C-BCF3-1EC8C84F17C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4" t="73917" r="18719" b="9252"/>
          <a:stretch/>
        </p:blipFill>
        <p:spPr>
          <a:xfrm>
            <a:off x="6494638" y="2581923"/>
            <a:ext cx="4455252" cy="13042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178C5F2-AFF9-34DA-1B05-8E3675FEC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Fig 4. Ex12G: ARC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E7E09CF-7209-1A04-37B1-9DE92EB477A7}"/>
              </a:ext>
            </a:extLst>
          </p:cNvPr>
          <p:cNvCxnSpPr>
            <a:cxnSpLocks/>
          </p:cNvCxnSpPr>
          <p:nvPr/>
        </p:nvCxnSpPr>
        <p:spPr>
          <a:xfrm>
            <a:off x="5577908" y="2120711"/>
            <a:ext cx="0" cy="33471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FA22ED6-FC19-90FD-94CB-BB3C0D1A32BC}"/>
              </a:ext>
            </a:extLst>
          </p:cNvPr>
          <p:cNvCxnSpPr>
            <a:cxnSpLocks/>
          </p:cNvCxnSpPr>
          <p:nvPr/>
        </p:nvCxnSpPr>
        <p:spPr>
          <a:xfrm>
            <a:off x="10239623" y="2120711"/>
            <a:ext cx="0" cy="33471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5B47950-9407-E028-C651-E2C1D6EDDF49}"/>
              </a:ext>
            </a:extLst>
          </p:cNvPr>
          <p:cNvSpPr txBox="1"/>
          <p:nvPr/>
        </p:nvSpPr>
        <p:spPr>
          <a:xfrm>
            <a:off x="2843950" y="2030696"/>
            <a:ext cx="756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3 Hours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1931DB-D475-477D-8403-7AA73039BF7D}"/>
              </a:ext>
            </a:extLst>
          </p:cNvPr>
          <p:cNvSpPr txBox="1"/>
          <p:nvPr/>
        </p:nvSpPr>
        <p:spPr>
          <a:xfrm>
            <a:off x="9084272" y="2030696"/>
            <a:ext cx="847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24 Hours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65B3268-8A2D-41E5-5D8D-3C202C2B0147}"/>
              </a:ext>
            </a:extLst>
          </p:cNvPr>
          <p:cNvSpPr txBox="1"/>
          <p:nvPr/>
        </p:nvSpPr>
        <p:spPr>
          <a:xfrm>
            <a:off x="7499090" y="2030696"/>
            <a:ext cx="756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9 Hours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86DF9E7-4E37-8652-2B4A-D2ED07FD80F7}"/>
              </a:ext>
            </a:extLst>
          </p:cNvPr>
          <p:cNvSpPr txBox="1"/>
          <p:nvPr/>
        </p:nvSpPr>
        <p:spPr>
          <a:xfrm>
            <a:off x="4406116" y="2030696"/>
            <a:ext cx="756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6 Hours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4E7574-2A0D-42B3-48BC-C8E7D7FFE16E}"/>
              </a:ext>
            </a:extLst>
          </p:cNvPr>
          <p:cNvSpPr txBox="1"/>
          <p:nvPr/>
        </p:nvSpPr>
        <p:spPr>
          <a:xfrm>
            <a:off x="2426674" y="2301837"/>
            <a:ext cx="1605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IM            UV            RV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E90214-80D4-565E-56C3-CE3272807367}"/>
              </a:ext>
            </a:extLst>
          </p:cNvPr>
          <p:cNvSpPr txBox="1"/>
          <p:nvPr/>
        </p:nvSpPr>
        <p:spPr>
          <a:xfrm>
            <a:off x="4024132" y="2301877"/>
            <a:ext cx="1605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IM            UV            RV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A4AAF33-45C8-6462-A89C-4B3CC78E092D}"/>
              </a:ext>
            </a:extLst>
          </p:cNvPr>
          <p:cNvSpPr txBox="1"/>
          <p:nvPr/>
        </p:nvSpPr>
        <p:spPr>
          <a:xfrm>
            <a:off x="7061333" y="2301837"/>
            <a:ext cx="1605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IM            UV            RV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0C1C8D-1D6E-F579-0031-127C5D006BEB}"/>
              </a:ext>
            </a:extLst>
          </p:cNvPr>
          <p:cNvSpPr txBox="1"/>
          <p:nvPr/>
        </p:nvSpPr>
        <p:spPr>
          <a:xfrm>
            <a:off x="8679272" y="2301837"/>
            <a:ext cx="1605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IM            UV            RV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ACE2E7-0124-7328-EC33-EA08CB716D04}"/>
              </a:ext>
            </a:extLst>
          </p:cNvPr>
          <p:cNvSpPr txBox="1"/>
          <p:nvPr/>
        </p:nvSpPr>
        <p:spPr>
          <a:xfrm>
            <a:off x="5626449" y="2317500"/>
            <a:ext cx="612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SH-SY5Y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6A31BB2-37D9-EA8A-209D-376B38A2B628}"/>
              </a:ext>
            </a:extLst>
          </p:cNvPr>
          <p:cNvSpPr txBox="1"/>
          <p:nvPr/>
        </p:nvSpPr>
        <p:spPr>
          <a:xfrm>
            <a:off x="10268840" y="2317500"/>
            <a:ext cx="6126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SH-SY5Y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F16B08E-D296-D529-F495-94436BFCAC8C}"/>
              </a:ext>
            </a:extLst>
          </p:cNvPr>
          <p:cNvSpPr txBox="1"/>
          <p:nvPr/>
        </p:nvSpPr>
        <p:spPr>
          <a:xfrm rot="16200000">
            <a:off x="1217799" y="2944058"/>
            <a:ext cx="6901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ARC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FD09CC1-47A6-0EA3-3F45-48AE9ACBBAD6}"/>
              </a:ext>
            </a:extLst>
          </p:cNvPr>
          <p:cNvSpPr txBox="1"/>
          <p:nvPr/>
        </p:nvSpPr>
        <p:spPr>
          <a:xfrm rot="16200000">
            <a:off x="1000876" y="4568370"/>
            <a:ext cx="1058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dirty="0"/>
              <a:t>Β</a:t>
            </a:r>
            <a:r>
              <a:rPr lang="en-GB" sz="2400" dirty="0"/>
              <a:t>-actin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DFE7A9C-6A5F-E55F-6B41-60B5540702F9}"/>
              </a:ext>
            </a:extLst>
          </p:cNvPr>
          <p:cNvCxnSpPr>
            <a:cxnSpLocks/>
          </p:cNvCxnSpPr>
          <p:nvPr/>
        </p:nvCxnSpPr>
        <p:spPr>
          <a:xfrm>
            <a:off x="8666972" y="2120711"/>
            <a:ext cx="0" cy="33471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ACCCAAA-B199-3D43-6950-3910E7ED7F1B}"/>
              </a:ext>
            </a:extLst>
          </p:cNvPr>
          <p:cNvCxnSpPr>
            <a:cxnSpLocks/>
          </p:cNvCxnSpPr>
          <p:nvPr/>
        </p:nvCxnSpPr>
        <p:spPr>
          <a:xfrm>
            <a:off x="4019937" y="2120711"/>
            <a:ext cx="0" cy="33471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0999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picture containing text, appliance, screenshot, ice maker&#10;&#10;Description automatically generated">
            <a:extLst>
              <a:ext uri="{FF2B5EF4-FFF2-40B4-BE49-F238E27FC236}">
                <a16:creationId xmlns:a16="http://schemas.microsoft.com/office/drawing/2014/main" id="{D929D6DC-F92C-3D67-0899-14D2A3E177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8" t="29418" r="8773" b="60242"/>
          <a:stretch/>
        </p:blipFill>
        <p:spPr>
          <a:xfrm>
            <a:off x="3054875" y="2085773"/>
            <a:ext cx="4432685" cy="789642"/>
          </a:xfrm>
          <a:prstGeom prst="rect">
            <a:avLst/>
          </a:prstGeom>
        </p:spPr>
      </p:pic>
      <p:pic>
        <p:nvPicPr>
          <p:cNvPr id="22" name="Picture 21" descr="A picture containing text, appliance, screenshot, ice maker&#10;&#10;Description automatically generated">
            <a:extLst>
              <a:ext uri="{FF2B5EF4-FFF2-40B4-BE49-F238E27FC236}">
                <a16:creationId xmlns:a16="http://schemas.microsoft.com/office/drawing/2014/main" id="{ADE63012-E9B3-D2C5-9EAD-0D13B6BD6F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9" t="79680" r="11124" b="9916"/>
          <a:stretch/>
        </p:blipFill>
        <p:spPr>
          <a:xfrm>
            <a:off x="3043591" y="4466992"/>
            <a:ext cx="4433629" cy="794471"/>
          </a:xfrm>
          <a:prstGeom prst="rect">
            <a:avLst/>
          </a:prstGeom>
        </p:spPr>
      </p:pic>
      <p:pic>
        <p:nvPicPr>
          <p:cNvPr id="10" name="Picture 9" descr="A close-up of a test tube&#10;&#10;Description automatically generated with low confidence">
            <a:extLst>
              <a:ext uri="{FF2B5EF4-FFF2-40B4-BE49-F238E27FC236}">
                <a16:creationId xmlns:a16="http://schemas.microsoft.com/office/drawing/2014/main" id="{5567C7D3-3F05-8478-2E1D-8010B05E62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4" t="26619" r="18719" b="60975"/>
          <a:stretch/>
        </p:blipFill>
        <p:spPr>
          <a:xfrm>
            <a:off x="3054875" y="1065636"/>
            <a:ext cx="4432685" cy="961277"/>
          </a:xfrm>
          <a:prstGeom prst="rect">
            <a:avLst/>
          </a:prstGeom>
        </p:spPr>
      </p:pic>
      <p:pic>
        <p:nvPicPr>
          <p:cNvPr id="12" name="Picture 11" descr="A close-up of a test tube&#10;&#10;Description automatically generated with low confidence">
            <a:extLst>
              <a:ext uri="{FF2B5EF4-FFF2-40B4-BE49-F238E27FC236}">
                <a16:creationId xmlns:a16="http://schemas.microsoft.com/office/drawing/2014/main" id="{816A1D53-7860-615C-BCF3-1EC8C84F17C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5" t="77116" r="19119" b="10479"/>
          <a:stretch/>
        </p:blipFill>
        <p:spPr>
          <a:xfrm>
            <a:off x="3054875" y="3426822"/>
            <a:ext cx="4415101" cy="9612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178C5F2-AFF9-34DA-1B05-8E3675FEC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884" y="186026"/>
            <a:ext cx="2397369" cy="690126"/>
          </a:xfrm>
        </p:spPr>
        <p:txBody>
          <a:bodyPr>
            <a:noAutofit/>
          </a:bodyPr>
          <a:lstStyle/>
          <a:p>
            <a:r>
              <a:rPr lang="en-GB" sz="2800" dirty="0"/>
              <a:t>Fig 4. Ex12G: ARC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E7E09CF-7209-1A04-37B1-9DE92EB477A7}"/>
              </a:ext>
            </a:extLst>
          </p:cNvPr>
          <p:cNvCxnSpPr>
            <a:cxnSpLocks/>
          </p:cNvCxnSpPr>
          <p:nvPr/>
        </p:nvCxnSpPr>
        <p:spPr>
          <a:xfrm>
            <a:off x="6764906" y="532366"/>
            <a:ext cx="0" cy="472909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5B47950-9407-E028-C651-E2C1D6EDDF49}"/>
              </a:ext>
            </a:extLst>
          </p:cNvPr>
          <p:cNvSpPr txBox="1"/>
          <p:nvPr/>
        </p:nvSpPr>
        <p:spPr>
          <a:xfrm>
            <a:off x="4030948" y="512687"/>
            <a:ext cx="756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3 Hours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1931DB-D475-477D-8403-7AA73039BF7D}"/>
              </a:ext>
            </a:extLst>
          </p:cNvPr>
          <p:cNvSpPr txBox="1"/>
          <p:nvPr/>
        </p:nvSpPr>
        <p:spPr>
          <a:xfrm>
            <a:off x="5607262" y="2929761"/>
            <a:ext cx="847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24 Hours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65B3268-8A2D-41E5-5D8D-3C202C2B0147}"/>
              </a:ext>
            </a:extLst>
          </p:cNvPr>
          <p:cNvSpPr txBox="1"/>
          <p:nvPr/>
        </p:nvSpPr>
        <p:spPr>
          <a:xfrm>
            <a:off x="4022080" y="2929761"/>
            <a:ext cx="756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9 Hours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86DF9E7-4E37-8652-2B4A-D2ED07FD80F7}"/>
              </a:ext>
            </a:extLst>
          </p:cNvPr>
          <p:cNvSpPr txBox="1"/>
          <p:nvPr/>
        </p:nvSpPr>
        <p:spPr>
          <a:xfrm>
            <a:off x="5593114" y="512687"/>
            <a:ext cx="756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6 Hours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4E7574-2A0D-42B3-48BC-C8E7D7FFE16E}"/>
              </a:ext>
            </a:extLst>
          </p:cNvPr>
          <p:cNvSpPr txBox="1"/>
          <p:nvPr/>
        </p:nvSpPr>
        <p:spPr>
          <a:xfrm>
            <a:off x="3613672" y="783828"/>
            <a:ext cx="1605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IM            UV            RV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E90214-80D4-565E-56C3-CE3272807367}"/>
              </a:ext>
            </a:extLst>
          </p:cNvPr>
          <p:cNvSpPr txBox="1"/>
          <p:nvPr/>
        </p:nvSpPr>
        <p:spPr>
          <a:xfrm>
            <a:off x="5211130" y="783868"/>
            <a:ext cx="1605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IM            UV            RV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A4AAF33-45C8-6462-A89C-4B3CC78E092D}"/>
              </a:ext>
            </a:extLst>
          </p:cNvPr>
          <p:cNvSpPr txBox="1"/>
          <p:nvPr/>
        </p:nvSpPr>
        <p:spPr>
          <a:xfrm>
            <a:off x="3584323" y="3200902"/>
            <a:ext cx="1605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IM            UV            RV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0C1C8D-1D6E-F579-0031-127C5D006BEB}"/>
              </a:ext>
            </a:extLst>
          </p:cNvPr>
          <p:cNvSpPr txBox="1"/>
          <p:nvPr/>
        </p:nvSpPr>
        <p:spPr>
          <a:xfrm>
            <a:off x="5202262" y="3200902"/>
            <a:ext cx="16056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IM            UV            RV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ACE2E7-0124-7328-EC33-EA08CB716D04}"/>
              </a:ext>
            </a:extLst>
          </p:cNvPr>
          <p:cNvSpPr txBox="1"/>
          <p:nvPr/>
        </p:nvSpPr>
        <p:spPr>
          <a:xfrm>
            <a:off x="6839090" y="693502"/>
            <a:ext cx="5612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+ve control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C98F58-53F5-F9BD-E1F8-078DF2683972}"/>
              </a:ext>
            </a:extLst>
          </p:cNvPr>
          <p:cNvSpPr txBox="1"/>
          <p:nvPr/>
        </p:nvSpPr>
        <p:spPr>
          <a:xfrm>
            <a:off x="6844708" y="3087083"/>
            <a:ext cx="5612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+ve control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A728BE-BF0D-839D-865C-EE21A2816469}"/>
              </a:ext>
            </a:extLst>
          </p:cNvPr>
          <p:cNvSpPr txBox="1"/>
          <p:nvPr/>
        </p:nvSpPr>
        <p:spPr>
          <a:xfrm rot="16200000">
            <a:off x="6514635" y="3995431"/>
            <a:ext cx="23398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/>
              <a:t>β </a:t>
            </a:r>
            <a:r>
              <a:rPr lang="en-GB" sz="2000" dirty="0"/>
              <a:t>-actin      ARC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F5A01E-0BD3-C79A-902E-7779DEC96F01}"/>
              </a:ext>
            </a:extLst>
          </p:cNvPr>
          <p:cNvSpPr txBox="1"/>
          <p:nvPr/>
        </p:nvSpPr>
        <p:spPr>
          <a:xfrm rot="16200000">
            <a:off x="6519675" y="1580582"/>
            <a:ext cx="23398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/>
              <a:t>β</a:t>
            </a:r>
            <a:r>
              <a:rPr lang="en-GB" sz="2000" dirty="0"/>
              <a:t>-actin      ARC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B6D9A6B-85B9-26FD-5455-55C7F3554C83}"/>
              </a:ext>
            </a:extLst>
          </p:cNvPr>
          <p:cNvCxnSpPr>
            <a:cxnSpLocks/>
          </p:cNvCxnSpPr>
          <p:nvPr/>
        </p:nvCxnSpPr>
        <p:spPr>
          <a:xfrm>
            <a:off x="5172394" y="532366"/>
            <a:ext cx="0" cy="472909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391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70</Words>
  <Application>Microsoft Office PowerPoint</Application>
  <PresentationFormat>Widescreen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Fig 4. Ex12G: ARC</vt:lpstr>
      <vt:lpstr>Fig 4. Ex12G: ARC</vt:lpstr>
    </vt:vector>
  </TitlesOfParts>
  <Company>University of Southampton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 10. Ex12G: ARC</dc:title>
  <dc:creator>Anna Willis</dc:creator>
  <cp:lastModifiedBy>Anna Willis</cp:lastModifiedBy>
  <cp:revision>1</cp:revision>
  <dcterms:created xsi:type="dcterms:W3CDTF">2024-06-04T14:37:18Z</dcterms:created>
  <dcterms:modified xsi:type="dcterms:W3CDTF">2024-11-03T19:16:05Z</dcterms:modified>
</cp:coreProperties>
</file>